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172200" cx="10972800"/>
  <p:notesSz cx="7010400" cy="9296400"/>
  <p:embeddedFontLst>
    <p:embeddedFont>
      <p:font typeface="Century Gothic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316">
          <p15:clr>
            <a:srgbClr val="A4A3A4"/>
          </p15:clr>
        </p15:guide>
        <p15:guide id="2" orient="horz" pos="3050">
          <p15:clr>
            <a:srgbClr val="A4A3A4"/>
          </p15:clr>
        </p15:guide>
        <p15:guide id="3" orient="horz" pos="3189">
          <p15:clr>
            <a:srgbClr val="A4A3A4"/>
          </p15:clr>
        </p15:guide>
        <p15:guide id="4" pos="5455">
          <p15:clr>
            <a:srgbClr val="A4A3A4"/>
          </p15:clr>
        </p15:guide>
        <p15:guide id="5" orient="horz" pos="975">
          <p15:clr>
            <a:srgbClr val="A4A3A4"/>
          </p15:clr>
        </p15:guide>
        <p15:guide id="6" pos="3457">
          <p15:clr>
            <a:srgbClr val="A4A3A4"/>
          </p15:clr>
        </p15:guide>
      </p15:sldGuideLst>
    </p:ext>
    <p:ext uri="{2D200454-40CA-4A62-9FC3-DE9A4176ACB9}">
      <p15:notesGuideLst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17" roundtripDataSignature="AMtx7mivKb03MkKn8vXZTgT8WVND9L/S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316" orient="horz"/>
        <p:guide pos="3050" orient="horz"/>
        <p:guide pos="3189" orient="horz"/>
        <p:guide pos="5455"/>
        <p:guide pos="975" orient="horz"/>
        <p:guide pos="3457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928" orient="horz"/>
        <p:guide pos="2208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CenturyGothic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enturyGothic-italic.fntdata"/><Relationship Id="rId14" Type="http://schemas.openxmlformats.org/officeDocument/2006/relationships/font" Target="fonts/CenturyGothic-bold.fntdata"/><Relationship Id="rId17" Type="http://customschemas.google.com/relationships/presentationmetadata" Target="metadata"/><Relationship Id="rId16" Type="http://schemas.openxmlformats.org/officeDocument/2006/relationships/font" Target="fonts/CenturyGothic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10" type="dt"/>
          </p:nvPr>
        </p:nvSpPr>
        <p:spPr>
          <a:xfrm>
            <a:off x="330565" y="883158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575" lIns="93175" spcFirstLastPara="1" rIns="93175" wrap="square" tIns="46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/>
          <p:nvPr>
            <p:ph idx="2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" name="Google Shape;5;n"/>
          <p:cNvSpPr txBox="1"/>
          <p:nvPr>
            <p:ph idx="1" type="body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75" spcFirstLastPara="1" rIns="93175" wrap="square" tIns="46575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" name="Google Shape;6;n"/>
          <p:cNvSpPr txBox="1"/>
          <p:nvPr>
            <p:ph idx="12" type="sldNum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575" lIns="93175" spcFirstLastPara="1" rIns="93175" wrap="square" tIns="46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US" sz="11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b="0" i="0" sz="11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7" name="Google Shape;7;n"/>
          <p:cNvGrpSpPr/>
          <p:nvPr/>
        </p:nvGrpSpPr>
        <p:grpSpPr>
          <a:xfrm>
            <a:off x="5528649" y="308894"/>
            <a:ext cx="1083012" cy="200064"/>
            <a:chOff x="8775700" y="3552825"/>
            <a:chExt cx="5156200" cy="952500"/>
          </a:xfrm>
        </p:grpSpPr>
        <p:sp>
          <p:nvSpPr>
            <p:cNvPr id="8" name="Google Shape;8;n"/>
            <p:cNvSpPr/>
            <p:nvPr/>
          </p:nvSpPr>
          <p:spPr>
            <a:xfrm>
              <a:off x="13817600" y="4265613"/>
              <a:ext cx="114300" cy="111125"/>
            </a:xfrm>
            <a:custGeom>
              <a:rect b="b" l="l" r="r" t="t"/>
              <a:pathLst>
                <a:path extrusionOk="0" h="139" w="144">
                  <a:moveTo>
                    <a:pt x="59" y="45"/>
                  </a:moveTo>
                  <a:lnTo>
                    <a:pt x="59" y="63"/>
                  </a:lnTo>
                  <a:lnTo>
                    <a:pt x="75" y="63"/>
                  </a:lnTo>
                  <a:lnTo>
                    <a:pt x="79" y="63"/>
                  </a:lnTo>
                  <a:lnTo>
                    <a:pt x="83" y="63"/>
                  </a:lnTo>
                  <a:lnTo>
                    <a:pt x="85" y="61"/>
                  </a:lnTo>
                  <a:lnTo>
                    <a:pt x="87" y="57"/>
                  </a:lnTo>
                  <a:lnTo>
                    <a:pt x="87" y="53"/>
                  </a:lnTo>
                  <a:lnTo>
                    <a:pt x="85" y="49"/>
                  </a:lnTo>
                  <a:lnTo>
                    <a:pt x="83" y="47"/>
                  </a:lnTo>
                  <a:lnTo>
                    <a:pt x="79" y="45"/>
                  </a:lnTo>
                  <a:lnTo>
                    <a:pt x="75" y="45"/>
                  </a:lnTo>
                  <a:lnTo>
                    <a:pt x="71" y="45"/>
                  </a:lnTo>
                  <a:lnTo>
                    <a:pt x="59" y="45"/>
                  </a:lnTo>
                  <a:close/>
                  <a:moveTo>
                    <a:pt x="44" y="33"/>
                  </a:moveTo>
                  <a:lnTo>
                    <a:pt x="73" y="33"/>
                  </a:lnTo>
                  <a:lnTo>
                    <a:pt x="89" y="35"/>
                  </a:lnTo>
                  <a:lnTo>
                    <a:pt x="101" y="41"/>
                  </a:lnTo>
                  <a:lnTo>
                    <a:pt x="105" y="55"/>
                  </a:lnTo>
                  <a:lnTo>
                    <a:pt x="103" y="61"/>
                  </a:lnTo>
                  <a:lnTo>
                    <a:pt x="101" y="67"/>
                  </a:lnTo>
                  <a:lnTo>
                    <a:pt x="99" y="68"/>
                  </a:lnTo>
                  <a:lnTo>
                    <a:pt x="95" y="72"/>
                  </a:lnTo>
                  <a:lnTo>
                    <a:pt x="91" y="74"/>
                  </a:lnTo>
                  <a:lnTo>
                    <a:pt x="85" y="74"/>
                  </a:lnTo>
                  <a:lnTo>
                    <a:pt x="105" y="106"/>
                  </a:lnTo>
                  <a:lnTo>
                    <a:pt x="85" y="106"/>
                  </a:lnTo>
                  <a:lnTo>
                    <a:pt x="67" y="76"/>
                  </a:lnTo>
                  <a:lnTo>
                    <a:pt x="59" y="76"/>
                  </a:lnTo>
                  <a:lnTo>
                    <a:pt x="59" y="106"/>
                  </a:lnTo>
                  <a:lnTo>
                    <a:pt x="44" y="106"/>
                  </a:lnTo>
                  <a:lnTo>
                    <a:pt x="44" y="33"/>
                  </a:lnTo>
                  <a:close/>
                  <a:moveTo>
                    <a:pt x="71" y="17"/>
                  </a:moveTo>
                  <a:lnTo>
                    <a:pt x="51" y="21"/>
                  </a:lnTo>
                  <a:lnTo>
                    <a:pt x="36" y="31"/>
                  </a:lnTo>
                  <a:lnTo>
                    <a:pt x="24" y="49"/>
                  </a:lnTo>
                  <a:lnTo>
                    <a:pt x="20" y="70"/>
                  </a:lnTo>
                  <a:lnTo>
                    <a:pt x="24" y="92"/>
                  </a:lnTo>
                  <a:lnTo>
                    <a:pt x="36" y="108"/>
                  </a:lnTo>
                  <a:lnTo>
                    <a:pt x="51" y="120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91" y="120"/>
                  </a:lnTo>
                  <a:lnTo>
                    <a:pt x="109" y="108"/>
                  </a:lnTo>
                  <a:lnTo>
                    <a:pt x="118" y="92"/>
                  </a:lnTo>
                  <a:lnTo>
                    <a:pt x="122" y="70"/>
                  </a:lnTo>
                  <a:lnTo>
                    <a:pt x="118" y="49"/>
                  </a:lnTo>
                  <a:lnTo>
                    <a:pt x="109" y="31"/>
                  </a:lnTo>
                  <a:lnTo>
                    <a:pt x="91" y="21"/>
                  </a:lnTo>
                  <a:lnTo>
                    <a:pt x="71" y="17"/>
                  </a:lnTo>
                  <a:close/>
                  <a:moveTo>
                    <a:pt x="71" y="0"/>
                  </a:moveTo>
                  <a:lnTo>
                    <a:pt x="95" y="3"/>
                  </a:lnTo>
                  <a:lnTo>
                    <a:pt x="114" y="11"/>
                  </a:lnTo>
                  <a:lnTo>
                    <a:pt x="130" y="27"/>
                  </a:lnTo>
                  <a:lnTo>
                    <a:pt x="140" y="45"/>
                  </a:lnTo>
                  <a:lnTo>
                    <a:pt x="144" y="70"/>
                  </a:lnTo>
                  <a:lnTo>
                    <a:pt x="140" y="94"/>
                  </a:lnTo>
                  <a:lnTo>
                    <a:pt x="130" y="114"/>
                  </a:lnTo>
                  <a:lnTo>
                    <a:pt x="114" y="128"/>
                  </a:lnTo>
                  <a:lnTo>
                    <a:pt x="95" y="135"/>
                  </a:lnTo>
                  <a:lnTo>
                    <a:pt x="71" y="139"/>
                  </a:lnTo>
                  <a:lnTo>
                    <a:pt x="50" y="135"/>
                  </a:lnTo>
                  <a:lnTo>
                    <a:pt x="30" y="128"/>
                  </a:lnTo>
                  <a:lnTo>
                    <a:pt x="14" y="114"/>
                  </a:lnTo>
                  <a:lnTo>
                    <a:pt x="4" y="94"/>
                  </a:lnTo>
                  <a:lnTo>
                    <a:pt x="0" y="70"/>
                  </a:lnTo>
                  <a:lnTo>
                    <a:pt x="4" y="45"/>
                  </a:lnTo>
                  <a:lnTo>
                    <a:pt x="14" y="27"/>
                  </a:lnTo>
                  <a:lnTo>
                    <a:pt x="30" y="11"/>
                  </a:lnTo>
                  <a:lnTo>
                    <a:pt x="50" y="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9;n"/>
            <p:cNvSpPr/>
            <p:nvPr/>
          </p:nvSpPr>
          <p:spPr>
            <a:xfrm>
              <a:off x="10447338" y="3732213"/>
              <a:ext cx="3333750" cy="625475"/>
            </a:xfrm>
            <a:custGeom>
              <a:rect b="b" l="l" r="r" t="t"/>
              <a:pathLst>
                <a:path extrusionOk="0" h="788" w="4200">
                  <a:moveTo>
                    <a:pt x="2325" y="171"/>
                  </a:moveTo>
                  <a:lnTo>
                    <a:pt x="2325" y="618"/>
                  </a:lnTo>
                  <a:lnTo>
                    <a:pt x="2420" y="618"/>
                  </a:lnTo>
                  <a:lnTo>
                    <a:pt x="2465" y="616"/>
                  </a:lnTo>
                  <a:lnTo>
                    <a:pt x="2505" y="608"/>
                  </a:lnTo>
                  <a:lnTo>
                    <a:pt x="2540" y="597"/>
                  </a:lnTo>
                  <a:lnTo>
                    <a:pt x="2572" y="579"/>
                  </a:lnTo>
                  <a:lnTo>
                    <a:pt x="2599" y="555"/>
                  </a:lnTo>
                  <a:lnTo>
                    <a:pt x="2619" y="526"/>
                  </a:lnTo>
                  <a:lnTo>
                    <a:pt x="2635" y="488"/>
                  </a:lnTo>
                  <a:lnTo>
                    <a:pt x="2644" y="445"/>
                  </a:lnTo>
                  <a:lnTo>
                    <a:pt x="2648" y="396"/>
                  </a:lnTo>
                  <a:lnTo>
                    <a:pt x="2644" y="344"/>
                  </a:lnTo>
                  <a:lnTo>
                    <a:pt x="2635" y="301"/>
                  </a:lnTo>
                  <a:lnTo>
                    <a:pt x="2619" y="266"/>
                  </a:lnTo>
                  <a:lnTo>
                    <a:pt x="2599" y="236"/>
                  </a:lnTo>
                  <a:lnTo>
                    <a:pt x="2572" y="212"/>
                  </a:lnTo>
                  <a:lnTo>
                    <a:pt x="2540" y="193"/>
                  </a:lnTo>
                  <a:lnTo>
                    <a:pt x="2505" y="181"/>
                  </a:lnTo>
                  <a:lnTo>
                    <a:pt x="2465" y="173"/>
                  </a:lnTo>
                  <a:lnTo>
                    <a:pt x="2420" y="171"/>
                  </a:lnTo>
                  <a:lnTo>
                    <a:pt x="2325" y="171"/>
                  </a:lnTo>
                  <a:close/>
                  <a:moveTo>
                    <a:pt x="3735" y="143"/>
                  </a:moveTo>
                  <a:lnTo>
                    <a:pt x="3597" y="512"/>
                  </a:lnTo>
                  <a:lnTo>
                    <a:pt x="3869" y="512"/>
                  </a:lnTo>
                  <a:lnTo>
                    <a:pt x="3735" y="143"/>
                  </a:lnTo>
                  <a:close/>
                  <a:moveTo>
                    <a:pt x="3887" y="0"/>
                  </a:moveTo>
                  <a:lnTo>
                    <a:pt x="4200" y="786"/>
                  </a:lnTo>
                  <a:lnTo>
                    <a:pt x="3962" y="786"/>
                  </a:lnTo>
                  <a:lnTo>
                    <a:pt x="3916" y="648"/>
                  </a:lnTo>
                  <a:lnTo>
                    <a:pt x="3548" y="648"/>
                  </a:lnTo>
                  <a:lnTo>
                    <a:pt x="3501" y="786"/>
                  </a:lnTo>
                  <a:lnTo>
                    <a:pt x="3280" y="786"/>
                  </a:lnTo>
                  <a:lnTo>
                    <a:pt x="3592" y="0"/>
                  </a:lnTo>
                  <a:lnTo>
                    <a:pt x="3887" y="0"/>
                  </a:lnTo>
                  <a:close/>
                  <a:moveTo>
                    <a:pt x="2969" y="0"/>
                  </a:moveTo>
                  <a:lnTo>
                    <a:pt x="3190" y="0"/>
                  </a:lnTo>
                  <a:lnTo>
                    <a:pt x="3190" y="788"/>
                  </a:lnTo>
                  <a:lnTo>
                    <a:pt x="2969" y="788"/>
                  </a:lnTo>
                  <a:lnTo>
                    <a:pt x="2969" y="0"/>
                  </a:lnTo>
                  <a:close/>
                  <a:moveTo>
                    <a:pt x="2105" y="0"/>
                  </a:moveTo>
                  <a:lnTo>
                    <a:pt x="2416" y="0"/>
                  </a:lnTo>
                  <a:lnTo>
                    <a:pt x="2489" y="2"/>
                  </a:lnTo>
                  <a:lnTo>
                    <a:pt x="2554" y="7"/>
                  </a:lnTo>
                  <a:lnTo>
                    <a:pt x="2613" y="17"/>
                  </a:lnTo>
                  <a:lnTo>
                    <a:pt x="2666" y="33"/>
                  </a:lnTo>
                  <a:lnTo>
                    <a:pt x="2713" y="57"/>
                  </a:lnTo>
                  <a:lnTo>
                    <a:pt x="2757" y="90"/>
                  </a:lnTo>
                  <a:lnTo>
                    <a:pt x="2794" y="132"/>
                  </a:lnTo>
                  <a:lnTo>
                    <a:pt x="2818" y="173"/>
                  </a:lnTo>
                  <a:lnTo>
                    <a:pt x="2839" y="222"/>
                  </a:lnTo>
                  <a:lnTo>
                    <a:pt x="2853" y="277"/>
                  </a:lnTo>
                  <a:lnTo>
                    <a:pt x="2863" y="337"/>
                  </a:lnTo>
                  <a:lnTo>
                    <a:pt x="2865" y="402"/>
                  </a:lnTo>
                  <a:lnTo>
                    <a:pt x="2863" y="461"/>
                  </a:lnTo>
                  <a:lnTo>
                    <a:pt x="2855" y="518"/>
                  </a:lnTo>
                  <a:lnTo>
                    <a:pt x="2843" y="569"/>
                  </a:lnTo>
                  <a:lnTo>
                    <a:pt x="2828" y="614"/>
                  </a:lnTo>
                  <a:lnTo>
                    <a:pt x="2810" y="654"/>
                  </a:lnTo>
                  <a:lnTo>
                    <a:pt x="2786" y="683"/>
                  </a:lnTo>
                  <a:lnTo>
                    <a:pt x="2761" y="709"/>
                  </a:lnTo>
                  <a:lnTo>
                    <a:pt x="2735" y="731"/>
                  </a:lnTo>
                  <a:lnTo>
                    <a:pt x="2705" y="748"/>
                  </a:lnTo>
                  <a:lnTo>
                    <a:pt x="2672" y="762"/>
                  </a:lnTo>
                  <a:lnTo>
                    <a:pt x="2633" y="772"/>
                  </a:lnTo>
                  <a:lnTo>
                    <a:pt x="2585" y="780"/>
                  </a:lnTo>
                  <a:lnTo>
                    <a:pt x="2530" y="786"/>
                  </a:lnTo>
                  <a:lnTo>
                    <a:pt x="2465" y="788"/>
                  </a:lnTo>
                  <a:lnTo>
                    <a:pt x="2105" y="788"/>
                  </a:lnTo>
                  <a:lnTo>
                    <a:pt x="2105" y="0"/>
                  </a:lnTo>
                  <a:close/>
                  <a:moveTo>
                    <a:pt x="825" y="0"/>
                  </a:moveTo>
                  <a:lnTo>
                    <a:pt x="1063" y="0"/>
                  </a:lnTo>
                  <a:lnTo>
                    <a:pt x="1240" y="624"/>
                  </a:lnTo>
                  <a:lnTo>
                    <a:pt x="1428" y="0"/>
                  </a:lnTo>
                  <a:lnTo>
                    <a:pt x="1654" y="0"/>
                  </a:lnTo>
                  <a:lnTo>
                    <a:pt x="1398" y="788"/>
                  </a:lnTo>
                  <a:lnTo>
                    <a:pt x="1077" y="788"/>
                  </a:lnTo>
                  <a:lnTo>
                    <a:pt x="825" y="0"/>
                  </a:lnTo>
                  <a:close/>
                  <a:moveTo>
                    <a:pt x="1747" y="0"/>
                  </a:moveTo>
                  <a:lnTo>
                    <a:pt x="1969" y="0"/>
                  </a:lnTo>
                  <a:lnTo>
                    <a:pt x="1969" y="788"/>
                  </a:lnTo>
                  <a:lnTo>
                    <a:pt x="1747" y="788"/>
                  </a:lnTo>
                  <a:lnTo>
                    <a:pt x="1747" y="0"/>
                  </a:lnTo>
                  <a:close/>
                  <a:moveTo>
                    <a:pt x="0" y="0"/>
                  </a:moveTo>
                  <a:lnTo>
                    <a:pt x="400" y="0"/>
                  </a:lnTo>
                  <a:lnTo>
                    <a:pt x="441" y="0"/>
                  </a:lnTo>
                  <a:lnTo>
                    <a:pt x="482" y="2"/>
                  </a:lnTo>
                  <a:lnTo>
                    <a:pt x="522" y="7"/>
                  </a:lnTo>
                  <a:lnTo>
                    <a:pt x="561" y="15"/>
                  </a:lnTo>
                  <a:lnTo>
                    <a:pt x="599" y="25"/>
                  </a:lnTo>
                  <a:lnTo>
                    <a:pt x="634" y="41"/>
                  </a:lnTo>
                  <a:lnTo>
                    <a:pt x="667" y="59"/>
                  </a:lnTo>
                  <a:lnTo>
                    <a:pt x="697" y="82"/>
                  </a:lnTo>
                  <a:lnTo>
                    <a:pt x="725" y="112"/>
                  </a:lnTo>
                  <a:lnTo>
                    <a:pt x="746" y="145"/>
                  </a:lnTo>
                  <a:lnTo>
                    <a:pt x="766" y="187"/>
                  </a:lnTo>
                  <a:lnTo>
                    <a:pt x="780" y="234"/>
                  </a:lnTo>
                  <a:lnTo>
                    <a:pt x="788" y="289"/>
                  </a:lnTo>
                  <a:lnTo>
                    <a:pt x="790" y="352"/>
                  </a:lnTo>
                  <a:lnTo>
                    <a:pt x="790" y="788"/>
                  </a:lnTo>
                  <a:lnTo>
                    <a:pt x="573" y="788"/>
                  </a:lnTo>
                  <a:lnTo>
                    <a:pt x="573" y="427"/>
                  </a:lnTo>
                  <a:lnTo>
                    <a:pt x="571" y="368"/>
                  </a:lnTo>
                  <a:lnTo>
                    <a:pt x="567" y="317"/>
                  </a:lnTo>
                  <a:lnTo>
                    <a:pt x="557" y="277"/>
                  </a:lnTo>
                  <a:lnTo>
                    <a:pt x="543" y="244"/>
                  </a:lnTo>
                  <a:lnTo>
                    <a:pt x="524" y="220"/>
                  </a:lnTo>
                  <a:lnTo>
                    <a:pt x="500" y="201"/>
                  </a:lnTo>
                  <a:lnTo>
                    <a:pt x="473" y="187"/>
                  </a:lnTo>
                  <a:lnTo>
                    <a:pt x="439" y="179"/>
                  </a:lnTo>
                  <a:lnTo>
                    <a:pt x="400" y="175"/>
                  </a:lnTo>
                  <a:lnTo>
                    <a:pt x="224" y="175"/>
                  </a:lnTo>
                  <a:lnTo>
                    <a:pt x="224" y="788"/>
                  </a:lnTo>
                  <a:lnTo>
                    <a:pt x="0" y="7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;n"/>
            <p:cNvSpPr/>
            <p:nvPr/>
          </p:nvSpPr>
          <p:spPr>
            <a:xfrm>
              <a:off x="8775700" y="3552825"/>
              <a:ext cx="1436688" cy="952500"/>
            </a:xfrm>
            <a:custGeom>
              <a:rect b="b" l="l" r="r" t="t"/>
              <a:pathLst>
                <a:path extrusionOk="0" h="1200" w="1810">
                  <a:moveTo>
                    <a:pt x="675" y="359"/>
                  </a:moveTo>
                  <a:lnTo>
                    <a:pt x="675" y="451"/>
                  </a:lnTo>
                  <a:lnTo>
                    <a:pt x="675" y="451"/>
                  </a:lnTo>
                  <a:lnTo>
                    <a:pt x="638" y="451"/>
                  </a:lnTo>
                  <a:lnTo>
                    <a:pt x="603" y="459"/>
                  </a:lnTo>
                  <a:lnTo>
                    <a:pt x="571" y="471"/>
                  </a:lnTo>
                  <a:lnTo>
                    <a:pt x="542" y="485"/>
                  </a:lnTo>
                  <a:lnTo>
                    <a:pt x="516" y="502"/>
                  </a:lnTo>
                  <a:lnTo>
                    <a:pt x="496" y="518"/>
                  </a:lnTo>
                  <a:lnTo>
                    <a:pt x="482" y="532"/>
                  </a:lnTo>
                  <a:lnTo>
                    <a:pt x="473" y="542"/>
                  </a:lnTo>
                  <a:lnTo>
                    <a:pt x="469" y="546"/>
                  </a:lnTo>
                  <a:lnTo>
                    <a:pt x="471" y="552"/>
                  </a:lnTo>
                  <a:lnTo>
                    <a:pt x="477" y="566"/>
                  </a:lnTo>
                  <a:lnTo>
                    <a:pt x="484" y="587"/>
                  </a:lnTo>
                  <a:lnTo>
                    <a:pt x="496" y="613"/>
                  </a:lnTo>
                  <a:lnTo>
                    <a:pt x="514" y="644"/>
                  </a:lnTo>
                  <a:lnTo>
                    <a:pt x="536" y="676"/>
                  </a:lnTo>
                  <a:lnTo>
                    <a:pt x="561" y="707"/>
                  </a:lnTo>
                  <a:lnTo>
                    <a:pt x="595" y="735"/>
                  </a:lnTo>
                  <a:lnTo>
                    <a:pt x="632" y="761"/>
                  </a:lnTo>
                  <a:lnTo>
                    <a:pt x="675" y="780"/>
                  </a:lnTo>
                  <a:lnTo>
                    <a:pt x="675" y="865"/>
                  </a:lnTo>
                  <a:lnTo>
                    <a:pt x="614" y="851"/>
                  </a:lnTo>
                  <a:lnTo>
                    <a:pt x="561" y="828"/>
                  </a:lnTo>
                  <a:lnTo>
                    <a:pt x="514" y="800"/>
                  </a:lnTo>
                  <a:lnTo>
                    <a:pt x="473" y="768"/>
                  </a:lnTo>
                  <a:lnTo>
                    <a:pt x="439" y="733"/>
                  </a:lnTo>
                  <a:lnTo>
                    <a:pt x="408" y="698"/>
                  </a:lnTo>
                  <a:lnTo>
                    <a:pt x="384" y="660"/>
                  </a:lnTo>
                  <a:lnTo>
                    <a:pt x="364" y="627"/>
                  </a:lnTo>
                  <a:lnTo>
                    <a:pt x="349" y="595"/>
                  </a:lnTo>
                  <a:lnTo>
                    <a:pt x="337" y="569"/>
                  </a:lnTo>
                  <a:lnTo>
                    <a:pt x="329" y="548"/>
                  </a:lnTo>
                  <a:lnTo>
                    <a:pt x="325" y="534"/>
                  </a:lnTo>
                  <a:lnTo>
                    <a:pt x="323" y="530"/>
                  </a:lnTo>
                  <a:lnTo>
                    <a:pt x="325" y="526"/>
                  </a:lnTo>
                  <a:lnTo>
                    <a:pt x="335" y="516"/>
                  </a:lnTo>
                  <a:lnTo>
                    <a:pt x="350" y="502"/>
                  </a:lnTo>
                  <a:lnTo>
                    <a:pt x="372" y="485"/>
                  </a:lnTo>
                  <a:lnTo>
                    <a:pt x="400" y="463"/>
                  </a:lnTo>
                  <a:lnTo>
                    <a:pt x="433" y="441"/>
                  </a:lnTo>
                  <a:lnTo>
                    <a:pt x="473" y="420"/>
                  </a:lnTo>
                  <a:lnTo>
                    <a:pt x="516" y="400"/>
                  </a:lnTo>
                  <a:lnTo>
                    <a:pt x="565" y="382"/>
                  </a:lnTo>
                  <a:lnTo>
                    <a:pt x="618" y="368"/>
                  </a:lnTo>
                  <a:lnTo>
                    <a:pt x="675" y="359"/>
                  </a:lnTo>
                  <a:close/>
                  <a:moveTo>
                    <a:pt x="707" y="248"/>
                  </a:moveTo>
                  <a:lnTo>
                    <a:pt x="770" y="250"/>
                  </a:lnTo>
                  <a:lnTo>
                    <a:pt x="827" y="260"/>
                  </a:lnTo>
                  <a:lnTo>
                    <a:pt x="882" y="274"/>
                  </a:lnTo>
                  <a:lnTo>
                    <a:pt x="933" y="296"/>
                  </a:lnTo>
                  <a:lnTo>
                    <a:pt x="981" y="319"/>
                  </a:lnTo>
                  <a:lnTo>
                    <a:pt x="1024" y="345"/>
                  </a:lnTo>
                  <a:lnTo>
                    <a:pt x="1063" y="372"/>
                  </a:lnTo>
                  <a:lnTo>
                    <a:pt x="1097" y="400"/>
                  </a:lnTo>
                  <a:lnTo>
                    <a:pt x="1126" y="426"/>
                  </a:lnTo>
                  <a:lnTo>
                    <a:pt x="1152" y="451"/>
                  </a:lnTo>
                  <a:lnTo>
                    <a:pt x="1172" y="471"/>
                  </a:lnTo>
                  <a:lnTo>
                    <a:pt x="1185" y="489"/>
                  </a:lnTo>
                  <a:lnTo>
                    <a:pt x="1195" y="499"/>
                  </a:lnTo>
                  <a:lnTo>
                    <a:pt x="1197" y="502"/>
                  </a:lnTo>
                  <a:lnTo>
                    <a:pt x="1193" y="506"/>
                  </a:lnTo>
                  <a:lnTo>
                    <a:pt x="1185" y="518"/>
                  </a:lnTo>
                  <a:lnTo>
                    <a:pt x="1170" y="538"/>
                  </a:lnTo>
                  <a:lnTo>
                    <a:pt x="1150" y="562"/>
                  </a:lnTo>
                  <a:lnTo>
                    <a:pt x="1126" y="587"/>
                  </a:lnTo>
                  <a:lnTo>
                    <a:pt x="1097" y="617"/>
                  </a:lnTo>
                  <a:lnTo>
                    <a:pt x="1065" y="648"/>
                  </a:lnTo>
                  <a:lnTo>
                    <a:pt x="1028" y="680"/>
                  </a:lnTo>
                  <a:lnTo>
                    <a:pt x="988" y="709"/>
                  </a:lnTo>
                  <a:lnTo>
                    <a:pt x="947" y="737"/>
                  </a:lnTo>
                  <a:lnTo>
                    <a:pt x="904" y="761"/>
                  </a:lnTo>
                  <a:lnTo>
                    <a:pt x="859" y="778"/>
                  </a:lnTo>
                  <a:lnTo>
                    <a:pt x="811" y="790"/>
                  </a:lnTo>
                  <a:lnTo>
                    <a:pt x="762" y="794"/>
                  </a:lnTo>
                  <a:lnTo>
                    <a:pt x="717" y="790"/>
                  </a:lnTo>
                  <a:lnTo>
                    <a:pt x="675" y="780"/>
                  </a:lnTo>
                  <a:lnTo>
                    <a:pt x="675" y="451"/>
                  </a:lnTo>
                  <a:lnTo>
                    <a:pt x="715" y="459"/>
                  </a:lnTo>
                  <a:lnTo>
                    <a:pt x="746" y="469"/>
                  </a:lnTo>
                  <a:lnTo>
                    <a:pt x="774" y="485"/>
                  </a:lnTo>
                  <a:lnTo>
                    <a:pt x="796" y="504"/>
                  </a:lnTo>
                  <a:lnTo>
                    <a:pt x="817" y="528"/>
                  </a:lnTo>
                  <a:lnTo>
                    <a:pt x="837" y="558"/>
                  </a:lnTo>
                  <a:lnTo>
                    <a:pt x="859" y="591"/>
                  </a:lnTo>
                  <a:lnTo>
                    <a:pt x="882" y="633"/>
                  </a:lnTo>
                  <a:lnTo>
                    <a:pt x="1038" y="502"/>
                  </a:lnTo>
                  <a:lnTo>
                    <a:pt x="1034" y="499"/>
                  </a:lnTo>
                  <a:lnTo>
                    <a:pt x="1024" y="487"/>
                  </a:lnTo>
                  <a:lnTo>
                    <a:pt x="1008" y="471"/>
                  </a:lnTo>
                  <a:lnTo>
                    <a:pt x="985" y="451"/>
                  </a:lnTo>
                  <a:lnTo>
                    <a:pt x="957" y="430"/>
                  </a:lnTo>
                  <a:lnTo>
                    <a:pt x="924" y="406"/>
                  </a:lnTo>
                  <a:lnTo>
                    <a:pt x="884" y="386"/>
                  </a:lnTo>
                  <a:lnTo>
                    <a:pt x="839" y="370"/>
                  </a:lnTo>
                  <a:lnTo>
                    <a:pt x="790" y="359"/>
                  </a:lnTo>
                  <a:lnTo>
                    <a:pt x="734" y="355"/>
                  </a:lnTo>
                  <a:lnTo>
                    <a:pt x="675" y="359"/>
                  </a:lnTo>
                  <a:lnTo>
                    <a:pt x="675" y="250"/>
                  </a:lnTo>
                  <a:lnTo>
                    <a:pt x="707" y="248"/>
                  </a:lnTo>
                  <a:close/>
                  <a:moveTo>
                    <a:pt x="675" y="162"/>
                  </a:moveTo>
                  <a:lnTo>
                    <a:pt x="675" y="250"/>
                  </a:lnTo>
                  <a:lnTo>
                    <a:pt x="603" y="260"/>
                  </a:lnTo>
                  <a:lnTo>
                    <a:pt x="536" y="276"/>
                  </a:lnTo>
                  <a:lnTo>
                    <a:pt x="475" y="296"/>
                  </a:lnTo>
                  <a:lnTo>
                    <a:pt x="419" y="321"/>
                  </a:lnTo>
                  <a:lnTo>
                    <a:pt x="370" y="349"/>
                  </a:lnTo>
                  <a:lnTo>
                    <a:pt x="327" y="378"/>
                  </a:lnTo>
                  <a:lnTo>
                    <a:pt x="289" y="408"/>
                  </a:lnTo>
                  <a:lnTo>
                    <a:pt x="258" y="435"/>
                  </a:lnTo>
                  <a:lnTo>
                    <a:pt x="232" y="461"/>
                  </a:lnTo>
                  <a:lnTo>
                    <a:pt x="211" y="483"/>
                  </a:lnTo>
                  <a:lnTo>
                    <a:pt x="197" y="500"/>
                  </a:lnTo>
                  <a:lnTo>
                    <a:pt x="187" y="512"/>
                  </a:lnTo>
                  <a:lnTo>
                    <a:pt x="185" y="516"/>
                  </a:lnTo>
                  <a:lnTo>
                    <a:pt x="187" y="522"/>
                  </a:lnTo>
                  <a:lnTo>
                    <a:pt x="191" y="534"/>
                  </a:lnTo>
                  <a:lnTo>
                    <a:pt x="199" y="554"/>
                  </a:lnTo>
                  <a:lnTo>
                    <a:pt x="211" y="581"/>
                  </a:lnTo>
                  <a:lnTo>
                    <a:pt x="224" y="611"/>
                  </a:lnTo>
                  <a:lnTo>
                    <a:pt x="244" y="646"/>
                  </a:lnTo>
                  <a:lnTo>
                    <a:pt x="266" y="684"/>
                  </a:lnTo>
                  <a:lnTo>
                    <a:pt x="293" y="723"/>
                  </a:lnTo>
                  <a:lnTo>
                    <a:pt x="325" y="765"/>
                  </a:lnTo>
                  <a:lnTo>
                    <a:pt x="360" y="804"/>
                  </a:lnTo>
                  <a:lnTo>
                    <a:pt x="400" y="841"/>
                  </a:lnTo>
                  <a:lnTo>
                    <a:pt x="445" y="877"/>
                  </a:lnTo>
                  <a:lnTo>
                    <a:pt x="494" y="906"/>
                  </a:lnTo>
                  <a:lnTo>
                    <a:pt x="549" y="934"/>
                  </a:lnTo>
                  <a:lnTo>
                    <a:pt x="610" y="954"/>
                  </a:lnTo>
                  <a:lnTo>
                    <a:pt x="675" y="966"/>
                  </a:lnTo>
                  <a:lnTo>
                    <a:pt x="675" y="1058"/>
                  </a:lnTo>
                  <a:lnTo>
                    <a:pt x="595" y="1046"/>
                  </a:lnTo>
                  <a:lnTo>
                    <a:pt x="522" y="1027"/>
                  </a:lnTo>
                  <a:lnTo>
                    <a:pt x="453" y="1001"/>
                  </a:lnTo>
                  <a:lnTo>
                    <a:pt x="390" y="969"/>
                  </a:lnTo>
                  <a:lnTo>
                    <a:pt x="331" y="932"/>
                  </a:lnTo>
                  <a:lnTo>
                    <a:pt x="280" y="893"/>
                  </a:lnTo>
                  <a:lnTo>
                    <a:pt x="232" y="849"/>
                  </a:lnTo>
                  <a:lnTo>
                    <a:pt x="189" y="806"/>
                  </a:lnTo>
                  <a:lnTo>
                    <a:pt x="152" y="761"/>
                  </a:lnTo>
                  <a:lnTo>
                    <a:pt x="118" y="717"/>
                  </a:lnTo>
                  <a:lnTo>
                    <a:pt x="89" y="674"/>
                  </a:lnTo>
                  <a:lnTo>
                    <a:pt x="65" y="633"/>
                  </a:lnTo>
                  <a:lnTo>
                    <a:pt x="43" y="597"/>
                  </a:lnTo>
                  <a:lnTo>
                    <a:pt x="28" y="564"/>
                  </a:lnTo>
                  <a:lnTo>
                    <a:pt x="16" y="536"/>
                  </a:lnTo>
                  <a:lnTo>
                    <a:pt x="6" y="516"/>
                  </a:lnTo>
                  <a:lnTo>
                    <a:pt x="2" y="502"/>
                  </a:lnTo>
                  <a:lnTo>
                    <a:pt x="0" y="499"/>
                  </a:lnTo>
                  <a:lnTo>
                    <a:pt x="4" y="495"/>
                  </a:lnTo>
                  <a:lnTo>
                    <a:pt x="14" y="485"/>
                  </a:lnTo>
                  <a:lnTo>
                    <a:pt x="32" y="469"/>
                  </a:lnTo>
                  <a:lnTo>
                    <a:pt x="55" y="449"/>
                  </a:lnTo>
                  <a:lnTo>
                    <a:pt x="85" y="426"/>
                  </a:lnTo>
                  <a:lnTo>
                    <a:pt x="118" y="400"/>
                  </a:lnTo>
                  <a:lnTo>
                    <a:pt x="158" y="370"/>
                  </a:lnTo>
                  <a:lnTo>
                    <a:pt x="203" y="341"/>
                  </a:lnTo>
                  <a:lnTo>
                    <a:pt x="250" y="311"/>
                  </a:lnTo>
                  <a:lnTo>
                    <a:pt x="303" y="282"/>
                  </a:lnTo>
                  <a:lnTo>
                    <a:pt x="358" y="252"/>
                  </a:lnTo>
                  <a:lnTo>
                    <a:pt x="417" y="227"/>
                  </a:lnTo>
                  <a:lnTo>
                    <a:pt x="478" y="205"/>
                  </a:lnTo>
                  <a:lnTo>
                    <a:pt x="542" y="185"/>
                  </a:lnTo>
                  <a:lnTo>
                    <a:pt x="608" y="171"/>
                  </a:lnTo>
                  <a:lnTo>
                    <a:pt x="675" y="162"/>
                  </a:lnTo>
                  <a:close/>
                  <a:moveTo>
                    <a:pt x="675" y="0"/>
                  </a:moveTo>
                  <a:lnTo>
                    <a:pt x="1810" y="0"/>
                  </a:lnTo>
                  <a:lnTo>
                    <a:pt x="1810" y="1200"/>
                  </a:lnTo>
                  <a:lnTo>
                    <a:pt x="675" y="1200"/>
                  </a:lnTo>
                  <a:lnTo>
                    <a:pt x="675" y="1058"/>
                  </a:lnTo>
                  <a:lnTo>
                    <a:pt x="748" y="1062"/>
                  </a:lnTo>
                  <a:lnTo>
                    <a:pt x="819" y="1060"/>
                  </a:lnTo>
                  <a:lnTo>
                    <a:pt x="894" y="1052"/>
                  </a:lnTo>
                  <a:lnTo>
                    <a:pt x="977" y="1038"/>
                  </a:lnTo>
                  <a:lnTo>
                    <a:pt x="1061" y="1021"/>
                  </a:lnTo>
                  <a:lnTo>
                    <a:pt x="1148" y="1001"/>
                  </a:lnTo>
                  <a:lnTo>
                    <a:pt x="1235" y="975"/>
                  </a:lnTo>
                  <a:lnTo>
                    <a:pt x="1321" y="946"/>
                  </a:lnTo>
                  <a:lnTo>
                    <a:pt x="1404" y="914"/>
                  </a:lnTo>
                  <a:lnTo>
                    <a:pt x="1483" y="879"/>
                  </a:lnTo>
                  <a:lnTo>
                    <a:pt x="1554" y="841"/>
                  </a:lnTo>
                  <a:lnTo>
                    <a:pt x="1619" y="802"/>
                  </a:lnTo>
                  <a:lnTo>
                    <a:pt x="1674" y="763"/>
                  </a:lnTo>
                  <a:lnTo>
                    <a:pt x="1658" y="749"/>
                  </a:lnTo>
                  <a:lnTo>
                    <a:pt x="1634" y="733"/>
                  </a:lnTo>
                  <a:lnTo>
                    <a:pt x="1605" y="717"/>
                  </a:lnTo>
                  <a:lnTo>
                    <a:pt x="1573" y="700"/>
                  </a:lnTo>
                  <a:lnTo>
                    <a:pt x="1540" y="682"/>
                  </a:lnTo>
                  <a:lnTo>
                    <a:pt x="1510" y="664"/>
                  </a:lnTo>
                  <a:lnTo>
                    <a:pt x="1485" y="648"/>
                  </a:lnTo>
                  <a:lnTo>
                    <a:pt x="1467" y="636"/>
                  </a:lnTo>
                  <a:lnTo>
                    <a:pt x="1404" y="690"/>
                  </a:lnTo>
                  <a:lnTo>
                    <a:pt x="1341" y="741"/>
                  </a:lnTo>
                  <a:lnTo>
                    <a:pt x="1276" y="788"/>
                  </a:lnTo>
                  <a:lnTo>
                    <a:pt x="1209" y="832"/>
                  </a:lnTo>
                  <a:lnTo>
                    <a:pt x="1140" y="871"/>
                  </a:lnTo>
                  <a:lnTo>
                    <a:pt x="1067" y="904"/>
                  </a:lnTo>
                  <a:lnTo>
                    <a:pt x="992" y="932"/>
                  </a:lnTo>
                  <a:lnTo>
                    <a:pt x="914" y="954"/>
                  </a:lnTo>
                  <a:lnTo>
                    <a:pt x="831" y="966"/>
                  </a:lnTo>
                  <a:lnTo>
                    <a:pt x="744" y="969"/>
                  </a:lnTo>
                  <a:lnTo>
                    <a:pt x="709" y="969"/>
                  </a:lnTo>
                  <a:lnTo>
                    <a:pt x="675" y="966"/>
                  </a:lnTo>
                  <a:lnTo>
                    <a:pt x="675" y="865"/>
                  </a:lnTo>
                  <a:lnTo>
                    <a:pt x="715" y="871"/>
                  </a:lnTo>
                  <a:lnTo>
                    <a:pt x="758" y="873"/>
                  </a:lnTo>
                  <a:lnTo>
                    <a:pt x="815" y="869"/>
                  </a:lnTo>
                  <a:lnTo>
                    <a:pt x="870" y="859"/>
                  </a:lnTo>
                  <a:lnTo>
                    <a:pt x="925" y="841"/>
                  </a:lnTo>
                  <a:lnTo>
                    <a:pt x="979" y="820"/>
                  </a:lnTo>
                  <a:lnTo>
                    <a:pt x="1030" y="794"/>
                  </a:lnTo>
                  <a:lnTo>
                    <a:pt x="1079" y="767"/>
                  </a:lnTo>
                  <a:lnTo>
                    <a:pt x="1126" y="735"/>
                  </a:lnTo>
                  <a:lnTo>
                    <a:pt x="1172" y="701"/>
                  </a:lnTo>
                  <a:lnTo>
                    <a:pt x="1213" y="670"/>
                  </a:lnTo>
                  <a:lnTo>
                    <a:pt x="1250" y="636"/>
                  </a:lnTo>
                  <a:lnTo>
                    <a:pt x="1284" y="605"/>
                  </a:lnTo>
                  <a:lnTo>
                    <a:pt x="1315" y="577"/>
                  </a:lnTo>
                  <a:lnTo>
                    <a:pt x="1339" y="550"/>
                  </a:lnTo>
                  <a:lnTo>
                    <a:pt x="1361" y="530"/>
                  </a:lnTo>
                  <a:lnTo>
                    <a:pt x="1374" y="512"/>
                  </a:lnTo>
                  <a:lnTo>
                    <a:pt x="1384" y="502"/>
                  </a:lnTo>
                  <a:lnTo>
                    <a:pt x="1386" y="499"/>
                  </a:lnTo>
                  <a:lnTo>
                    <a:pt x="1384" y="495"/>
                  </a:lnTo>
                  <a:lnTo>
                    <a:pt x="1374" y="483"/>
                  </a:lnTo>
                  <a:lnTo>
                    <a:pt x="1359" y="465"/>
                  </a:lnTo>
                  <a:lnTo>
                    <a:pt x="1339" y="443"/>
                  </a:lnTo>
                  <a:lnTo>
                    <a:pt x="1311" y="418"/>
                  </a:lnTo>
                  <a:lnTo>
                    <a:pt x="1280" y="388"/>
                  </a:lnTo>
                  <a:lnTo>
                    <a:pt x="1242" y="357"/>
                  </a:lnTo>
                  <a:lnTo>
                    <a:pt x="1201" y="325"/>
                  </a:lnTo>
                  <a:lnTo>
                    <a:pt x="1154" y="292"/>
                  </a:lnTo>
                  <a:lnTo>
                    <a:pt x="1103" y="262"/>
                  </a:lnTo>
                  <a:lnTo>
                    <a:pt x="1048" y="233"/>
                  </a:lnTo>
                  <a:lnTo>
                    <a:pt x="987" y="207"/>
                  </a:lnTo>
                  <a:lnTo>
                    <a:pt x="924" y="187"/>
                  </a:lnTo>
                  <a:lnTo>
                    <a:pt x="855" y="171"/>
                  </a:lnTo>
                  <a:lnTo>
                    <a:pt x="782" y="162"/>
                  </a:lnTo>
                  <a:lnTo>
                    <a:pt x="707" y="160"/>
                  </a:lnTo>
                  <a:lnTo>
                    <a:pt x="675" y="162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76B9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/>
          <p:nvPr>
            <p:ph idx="2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1:notes"/>
          <p:cNvSpPr txBox="1"/>
          <p:nvPr>
            <p:ph idx="1" type="body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75" spcFirstLastPara="1" rIns="93175" wrap="square" tIns="46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" name="Google Shape;83;p1:notes"/>
          <p:cNvSpPr txBox="1"/>
          <p:nvPr>
            <p:ph idx="12" type="sldNum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/>
          <p:nvPr>
            <p:ph idx="1" type="body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75" spcFirstLastPara="1" rIns="93175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p3:notes"/>
          <p:cNvSpPr/>
          <p:nvPr>
            <p:ph idx="2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fa630705c_0_23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5fa630705c_0_23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75" spcFirstLastPara="1" rIns="93175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g5fa630705c_0_23:notes"/>
          <p:cNvSpPr txBox="1"/>
          <p:nvPr>
            <p:ph idx="12" type="sldNum"/>
          </p:nvPr>
        </p:nvSpPr>
        <p:spPr>
          <a:xfrm>
            <a:off x="3663170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3caaeb8c1_0_3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73caaeb8c1_0_3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75" spcFirstLastPara="1" rIns="93175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73caaeb8c1_0_3:notes"/>
          <p:cNvSpPr txBox="1"/>
          <p:nvPr>
            <p:ph idx="12" type="sldNum"/>
          </p:nvPr>
        </p:nvSpPr>
        <p:spPr>
          <a:xfrm>
            <a:off x="3663170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fa630705c_0_185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5fa630705c_0_185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75" spcFirstLastPara="1" rIns="93175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g5fa630705c_0_185:notes"/>
          <p:cNvSpPr txBox="1"/>
          <p:nvPr>
            <p:ph idx="12" type="sldNum"/>
          </p:nvPr>
        </p:nvSpPr>
        <p:spPr>
          <a:xfrm>
            <a:off x="3663170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3caaeb8c1_0_29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73caaeb8c1_0_29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75" spcFirstLastPara="1" rIns="93175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73caaeb8c1_0_29:notes"/>
          <p:cNvSpPr txBox="1"/>
          <p:nvPr>
            <p:ph idx="12" type="sldNum"/>
          </p:nvPr>
        </p:nvSpPr>
        <p:spPr>
          <a:xfrm>
            <a:off x="3663170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3caaeb8c1_0_19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73caaeb8c1_0_19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75" spcFirstLastPara="1" rIns="93175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73caaeb8c1_0_19:notes"/>
          <p:cNvSpPr txBox="1"/>
          <p:nvPr>
            <p:ph idx="12" type="sldNum"/>
          </p:nvPr>
        </p:nvSpPr>
        <p:spPr>
          <a:xfrm>
            <a:off x="3663170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575" lIns="93175" spcFirstLastPara="1" rIns="93175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7"/>
          <p:cNvSpPr txBox="1"/>
          <p:nvPr>
            <p:ph type="title"/>
          </p:nvPr>
        </p:nvSpPr>
        <p:spPr>
          <a:xfrm>
            <a:off x="498348" y="7374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meline">
  <p:cSld name="Timelin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6" y="385"/>
            <a:ext cx="10971428" cy="617142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6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dk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6"/>
          <p:cNvSpPr txBox="1"/>
          <p:nvPr>
            <p:ph type="title"/>
          </p:nvPr>
        </p:nvSpPr>
        <p:spPr>
          <a:xfrm>
            <a:off x="498348" y="7374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ansition / Segue">
  <p:cSld name="Transition / Segu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7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4000">
                <a:srgbClr val="000000">
                  <a:alpha val="0"/>
                </a:srgbClr>
              </a:gs>
              <a:gs pos="100000">
                <a:schemeClr val="dk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7"/>
          <p:cNvSpPr txBox="1"/>
          <p:nvPr>
            <p:ph type="title"/>
          </p:nvPr>
        </p:nvSpPr>
        <p:spPr>
          <a:xfrm>
            <a:off x="4080088" y="4127421"/>
            <a:ext cx="6107187" cy="13739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bargo Layout">
  <p:cSld name="Embargo Layou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8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rgbClr val="9E121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206129" y="910278"/>
            <a:ext cx="2560542" cy="2280102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8"/>
          <p:cNvSpPr txBox="1"/>
          <p:nvPr>
            <p:ph type="title"/>
          </p:nvPr>
        </p:nvSpPr>
        <p:spPr>
          <a:xfrm>
            <a:off x="498348" y="3814403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" type="body"/>
          </p:nvPr>
        </p:nvSpPr>
        <p:spPr>
          <a:xfrm>
            <a:off x="498348" y="4479006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b="0" sz="24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ideo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6" y="386"/>
            <a:ext cx="10971428" cy="617142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9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dk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9"/>
          <p:cNvSpPr txBox="1"/>
          <p:nvPr>
            <p:ph type="title"/>
          </p:nvPr>
        </p:nvSpPr>
        <p:spPr>
          <a:xfrm>
            <a:off x="1553497" y="5352631"/>
            <a:ext cx="78658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MO Placeholder">
  <p:cSld name="DEMO Placehold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1"/>
          <p:cNvSpPr txBox="1"/>
          <p:nvPr>
            <p:ph type="title"/>
          </p:nvPr>
        </p:nvSpPr>
        <p:spPr>
          <a:xfrm>
            <a:off x="498348" y="5169473"/>
            <a:ext cx="9976104" cy="5355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22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rgbClr val="000000">
                  <a:alpha val="61568"/>
                </a:srgbClr>
              </a:gs>
              <a:gs pos="69000">
                <a:srgbClr val="000000">
                  <a:alpha val="76470"/>
                </a:srgbClr>
              </a:gs>
              <a:gs pos="100000">
                <a:srgbClr val="000000">
                  <a:alpha val="7647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Subtitle, and Content">
  <p:cSld name="Title, Subtitle, and Conten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/>
          <p:nvPr>
            <p:ph type="title"/>
          </p:nvPr>
        </p:nvSpPr>
        <p:spPr>
          <a:xfrm>
            <a:off x="498348" y="7374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" type="body"/>
          </p:nvPr>
        </p:nvSpPr>
        <p:spPr>
          <a:xfrm>
            <a:off x="516750" y="2103035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400">
                <a:solidFill>
                  <a:schemeClr val="dk2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2" type="body"/>
          </p:nvPr>
        </p:nvSpPr>
        <p:spPr>
          <a:xfrm>
            <a:off x="498348" y="12595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b="0" sz="24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>
  <p:cSld name="Title Slide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9"/>
          <p:cNvPicPr preferRelativeResize="0"/>
          <p:nvPr/>
        </p:nvPicPr>
        <p:blipFill rotWithShape="1">
          <a:blip r:embed="rId2">
            <a:alphaModFix/>
          </a:blip>
          <a:srcRect b="0" l="4241" r="0" t="4142"/>
          <a:stretch/>
        </p:blipFill>
        <p:spPr>
          <a:xfrm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9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48235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9"/>
          <p:cNvSpPr txBox="1"/>
          <p:nvPr>
            <p:ph idx="1" type="subTitle"/>
          </p:nvPr>
        </p:nvSpPr>
        <p:spPr>
          <a:xfrm>
            <a:off x="481661" y="5353031"/>
            <a:ext cx="9526126" cy="341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lv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Trebuchet MS"/>
              <a:buNone/>
              <a:defRPr b="0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Char char="–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6" name="Google Shape;26;p9"/>
          <p:cNvSpPr txBox="1"/>
          <p:nvPr>
            <p:ph type="title"/>
          </p:nvPr>
        </p:nvSpPr>
        <p:spPr>
          <a:xfrm>
            <a:off x="481661" y="4405220"/>
            <a:ext cx="9568425" cy="9828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600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" name="Google Shape;2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273" y="3219565"/>
            <a:ext cx="2199959" cy="47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losing Slide" showMasterSp="0">
  <p:cSld name="Closing Slide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10"/>
          <p:cNvPicPr preferRelativeResize="0"/>
          <p:nvPr/>
        </p:nvPicPr>
        <p:blipFill rotWithShape="1">
          <a:blip r:embed="rId2">
            <a:alphaModFix/>
          </a:blip>
          <a:srcRect b="0" l="4241" r="0" t="4142"/>
          <a:stretch/>
        </p:blipFill>
        <p:spPr>
          <a:xfrm>
            <a:off x="0" y="0"/>
            <a:ext cx="10972800" cy="6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0"/>
          <p:cNvSpPr/>
          <p:nvPr/>
        </p:nvSpPr>
        <p:spPr>
          <a:xfrm>
            <a:off x="0" y="0"/>
            <a:ext cx="10972800" cy="61722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48235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" name="Google Shape;3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2595" y="4747221"/>
            <a:ext cx="3456745" cy="745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_ICON_Title, Subtitle, and Content">
  <p:cSld name="BULLET_ICON_Title, Subtitle, and Conte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/>
          <p:nvPr>
            <p:ph type="title"/>
          </p:nvPr>
        </p:nvSpPr>
        <p:spPr>
          <a:xfrm>
            <a:off x="498348" y="7374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1" type="body"/>
          </p:nvPr>
        </p:nvSpPr>
        <p:spPr>
          <a:xfrm>
            <a:off x="516750" y="2103035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4325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rebuchet MS"/>
              <a:buChar char="•"/>
              <a:defRPr sz="18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rebuchet MS"/>
              <a:buChar char="•"/>
              <a:defRPr sz="1600">
                <a:solidFill>
                  <a:schemeClr val="dk2"/>
                </a:solidFill>
              </a:defRPr>
            </a:lvl2pPr>
            <a:lvl3pPr indent="-295275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Trebuchet MS"/>
              <a:buChar char="•"/>
              <a:defRPr sz="1400">
                <a:solidFill>
                  <a:schemeClr val="dk2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2" type="body"/>
          </p:nvPr>
        </p:nvSpPr>
        <p:spPr>
          <a:xfrm>
            <a:off x="498348" y="12595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b="0" sz="24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FIDENTIAL">
  <p:cSld name="CONFIDENTIAL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/>
          <p:nvPr>
            <p:ph type="title"/>
          </p:nvPr>
        </p:nvSpPr>
        <p:spPr>
          <a:xfrm>
            <a:off x="498348" y="7374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 txBox="1"/>
          <p:nvPr>
            <p:ph idx="1" type="body"/>
          </p:nvPr>
        </p:nvSpPr>
        <p:spPr>
          <a:xfrm>
            <a:off x="516750" y="2103035"/>
            <a:ext cx="9948672" cy="3718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400">
                <a:solidFill>
                  <a:schemeClr val="dk2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9" name="Google Shape;39;p12"/>
          <p:cNvSpPr txBox="1"/>
          <p:nvPr>
            <p:ph idx="2" type="body"/>
          </p:nvPr>
        </p:nvSpPr>
        <p:spPr>
          <a:xfrm>
            <a:off x="498348" y="12595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b="0" sz="24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0" name="Google Shape;40;p12"/>
          <p:cNvSpPr/>
          <p:nvPr/>
        </p:nvSpPr>
        <p:spPr>
          <a:xfrm>
            <a:off x="168283" y="5775855"/>
            <a:ext cx="2762866" cy="24814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Trebuchet MS"/>
              <a:buNone/>
            </a:pPr>
            <a:r>
              <a:rPr b="1" i="0" lang="en-US" sz="7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NVIDIA CONFIDENTIAL. DO NOT DISTRIBUTE.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Subtitle, Content - NO LOGO &amp; PAGE NUMBER">
  <p:cSld name="Title, Subtitle, Content - NO LOGO &amp; PAGE NUMB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type="title"/>
          </p:nvPr>
        </p:nvSpPr>
        <p:spPr>
          <a:xfrm>
            <a:off x="498348" y="737426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" type="body"/>
          </p:nvPr>
        </p:nvSpPr>
        <p:spPr>
          <a:xfrm>
            <a:off x="512064" y="2103035"/>
            <a:ext cx="9948672" cy="36937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sz="18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2" type="body"/>
          </p:nvPr>
        </p:nvSpPr>
        <p:spPr>
          <a:xfrm>
            <a:off x="498348" y="1259533"/>
            <a:ext cx="9976104" cy="525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rebuchet MS"/>
              <a:buNone/>
              <a:defRPr b="0" sz="24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5" name="Google Shape;45;p13"/>
          <p:cNvSpPr/>
          <p:nvPr/>
        </p:nvSpPr>
        <p:spPr>
          <a:xfrm>
            <a:off x="9868093" y="5829880"/>
            <a:ext cx="1104707" cy="3423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Photograph">
  <p:cSld name="Content with Photograph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4"/>
          <p:cNvSpPr txBox="1"/>
          <p:nvPr>
            <p:ph type="title"/>
          </p:nvPr>
        </p:nvSpPr>
        <p:spPr>
          <a:xfrm>
            <a:off x="519232" y="1798590"/>
            <a:ext cx="4204402" cy="6186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" type="body"/>
          </p:nvPr>
        </p:nvSpPr>
        <p:spPr>
          <a:xfrm>
            <a:off x="519231" y="3071579"/>
            <a:ext cx="4192841" cy="25170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sz="16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400">
                <a:solidFill>
                  <a:schemeClr val="dk2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400">
                <a:solidFill>
                  <a:schemeClr val="dk2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2" type="body"/>
          </p:nvPr>
        </p:nvSpPr>
        <p:spPr>
          <a:xfrm>
            <a:off x="519232" y="2348397"/>
            <a:ext cx="4204402" cy="525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Trebuchet MS"/>
              <a:buNone/>
              <a:defRPr b="0" sz="20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Trebuchet MS"/>
              <a:buNone/>
              <a:defRPr sz="28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0" name="Google Shape;50;p14"/>
          <p:cNvSpPr/>
          <p:nvPr/>
        </p:nvSpPr>
        <p:spPr>
          <a:xfrm>
            <a:off x="9636012" y="5699915"/>
            <a:ext cx="1336788" cy="47228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">
  <p:cSld name="Agenda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5"/>
          <p:cNvPicPr preferRelativeResize="0"/>
          <p:nvPr/>
        </p:nvPicPr>
        <p:blipFill rotWithShape="1">
          <a:blip r:embed="rId2">
            <a:alphaModFix/>
          </a:blip>
          <a:srcRect b="-2" l="0" r="0" t="0"/>
          <a:stretch/>
        </p:blipFill>
        <p:spPr>
          <a:xfrm>
            <a:off x="0" y="1"/>
            <a:ext cx="3583957" cy="61721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" name="Google Shape;53;p15"/>
          <p:cNvCxnSpPr/>
          <p:nvPr/>
        </p:nvCxnSpPr>
        <p:spPr>
          <a:xfrm>
            <a:off x="3583957" y="-1"/>
            <a:ext cx="0" cy="6172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" name="Google Shape;54;p15"/>
          <p:cNvSpPr txBox="1"/>
          <p:nvPr>
            <p:ph type="title"/>
          </p:nvPr>
        </p:nvSpPr>
        <p:spPr>
          <a:xfrm>
            <a:off x="441881" y="2381806"/>
            <a:ext cx="2700194" cy="14085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"/>
          <p:cNvSpPr txBox="1"/>
          <p:nvPr>
            <p:ph type="title"/>
          </p:nvPr>
        </p:nvSpPr>
        <p:spPr>
          <a:xfrm>
            <a:off x="499743" y="729732"/>
            <a:ext cx="9973315" cy="590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" type="body"/>
          </p:nvPr>
        </p:nvSpPr>
        <p:spPr>
          <a:xfrm>
            <a:off x="517402" y="2002368"/>
            <a:ext cx="9948931" cy="37342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 b="0" i="0" sz="1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  <a:defRPr b="0" i="0" sz="16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b="0" i="0" sz="14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–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b="0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" name="Google Shape;14;p6"/>
          <p:cNvSpPr txBox="1"/>
          <p:nvPr/>
        </p:nvSpPr>
        <p:spPr>
          <a:xfrm>
            <a:off x="9749165" y="5857880"/>
            <a:ext cx="321027" cy="138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0" i="0" lang="en-US" sz="700" u="none" cap="none" strike="noStrike">
                <a:solidFill>
                  <a:schemeClr val="accent5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r>
              <a:rPr b="0" i="0" lang="en-US" sz="900" u="none" cap="none" strike="noStrike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0" i="0" sz="900" u="none" cap="none" strike="noStrik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harininarasimhan123@gmail.com" TargetMode="External"/><Relationship Id="rId4" Type="http://schemas.openxmlformats.org/officeDocument/2006/relationships/hyperlink" Target="mailto:harininarasimhan123@gmail.com" TargetMode="External"/><Relationship Id="rId9" Type="http://schemas.openxmlformats.org/officeDocument/2006/relationships/hyperlink" Target="mailto:sasidharturaga@gmail.com" TargetMode="External"/><Relationship Id="rId5" Type="http://schemas.openxmlformats.org/officeDocument/2006/relationships/hyperlink" Target="mailto:ramji.b28@gmail.com" TargetMode="External"/><Relationship Id="rId6" Type="http://schemas.openxmlformats.org/officeDocument/2006/relationships/hyperlink" Target="mailto:simiketha19@gmail.com" TargetMode="External"/><Relationship Id="rId7" Type="http://schemas.openxmlformats.org/officeDocument/2006/relationships/hyperlink" Target="mailto:vyshnav94.mec@gmail.com" TargetMode="External"/><Relationship Id="rId8" Type="http://schemas.openxmlformats.org/officeDocument/2006/relationships/hyperlink" Target="mailto:sasidharturaga@gmail.co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xraycovid19.com/" TargetMode="External"/><Relationship Id="rId4" Type="http://schemas.openxmlformats.org/officeDocument/2006/relationships/hyperlink" Target="http://www.youtube.com/watch?v=kVLhekSyypM" TargetMode="External"/><Relationship Id="rId5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/>
          <p:nvPr/>
        </p:nvSpPr>
        <p:spPr>
          <a:xfrm>
            <a:off x="385925" y="2801150"/>
            <a:ext cx="9155400" cy="29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rPr b="0" i="0" lang="en-US" sz="1800" cap="none" strike="noStrike">
                <a:latin typeface="Trebuchet MS"/>
                <a:ea typeface="Trebuchet MS"/>
                <a:cs typeface="Trebuchet MS"/>
                <a:sym typeface="Trebuchet MS"/>
              </a:rPr>
              <a:t>Harini N, </a:t>
            </a:r>
            <a:r>
              <a:rPr b="0" i="0" lang="en-US" sz="1800" cap="none" strike="noStrike">
                <a:uFill>
                  <a:noFill/>
                </a:u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harininarasimhan123@gmail.co</a:t>
            </a:r>
            <a:r>
              <a:rPr b="0" i="0" lang="en-US" sz="1800" cap="none" strike="noStrike">
                <a:uFill>
                  <a:noFill/>
                </a:u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m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rPr b="0" i="0" lang="en-US" sz="1800" cap="none" strike="noStrike">
                <a:latin typeface="Trebuchet MS"/>
                <a:ea typeface="Trebuchet MS"/>
                <a:cs typeface="Trebuchet MS"/>
                <a:sym typeface="Trebuchet MS"/>
              </a:rPr>
              <a:t>Ramji B, </a:t>
            </a:r>
            <a:r>
              <a:rPr b="0" i="0" lang="en-US" sz="1800" cap="none" strike="noStrike">
                <a:uFill>
                  <a:noFill/>
                </a:uFill>
                <a:latin typeface="Trebuchet MS"/>
                <a:ea typeface="Trebuchet MS"/>
                <a:cs typeface="Trebuchet MS"/>
                <a:sym typeface="Trebuchet MS"/>
                <a:hlinkClick r:id="rId5"/>
              </a:rPr>
              <a:t>ramji.b28@gmail.com</a:t>
            </a:r>
            <a:r>
              <a:rPr b="0" i="0" lang="en-US" sz="1800" cap="none" strike="noStrike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b="0" i="0" sz="1800" cap="none" strike="noStrike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rPr b="0" i="0" lang="en-US" sz="1800" cap="none" strike="noStrike">
                <a:latin typeface="Trebuchet MS"/>
                <a:ea typeface="Trebuchet MS"/>
                <a:cs typeface="Trebuchet MS"/>
                <a:sym typeface="Trebuchet MS"/>
              </a:rPr>
              <a:t>Simran K, </a:t>
            </a:r>
            <a:r>
              <a:rPr b="0" i="0" lang="en-US" sz="1800" cap="none" strike="noStrike">
                <a:uFill>
                  <a:noFill/>
                </a:uFill>
                <a:latin typeface="Trebuchet MS"/>
                <a:ea typeface="Trebuchet MS"/>
                <a:cs typeface="Trebuchet MS"/>
                <a:sym typeface="Trebuchet MS"/>
                <a:hlinkClick r:id="rId6"/>
              </a:rPr>
              <a:t>simiketha19@gmail.com</a:t>
            </a:r>
            <a:r>
              <a:rPr b="0" i="0" lang="en-US" sz="1800" cap="none" strike="noStrike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b="0" i="0" sz="1800" cap="none" strike="noStrike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rPr b="0" i="0" lang="en-US" sz="1800" cap="none" strike="noStrike">
                <a:latin typeface="Trebuchet MS"/>
                <a:ea typeface="Trebuchet MS"/>
                <a:cs typeface="Trebuchet MS"/>
                <a:sym typeface="Trebuchet MS"/>
              </a:rPr>
              <a:t>Vyshnav M T, </a:t>
            </a:r>
            <a:r>
              <a:rPr b="0" i="0" lang="en-US" sz="1800" cap="none" strike="noStrike">
                <a:uFill>
                  <a:noFill/>
                </a:uFill>
                <a:latin typeface="Trebuchet MS"/>
                <a:ea typeface="Trebuchet MS"/>
                <a:cs typeface="Trebuchet MS"/>
                <a:sym typeface="Trebuchet MS"/>
                <a:hlinkClick r:id="rId7"/>
              </a:rPr>
              <a:t>vyshnav94.mec@gmail.com</a:t>
            </a:r>
            <a:r>
              <a:rPr b="0" i="0" lang="en-US" sz="1800" cap="none" strike="noStrike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b="0" i="0" sz="1800" cap="none" strike="noStrike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Turaga Tulasi Sasidhar</a:t>
            </a:r>
            <a:r>
              <a:rPr i="0" lang="en-US" sz="1800" cap="none" strike="noStrike">
                <a:latin typeface="Trebuchet MS"/>
                <a:ea typeface="Trebuchet MS"/>
                <a:cs typeface="Trebuchet MS"/>
                <a:sym typeface="Trebuchet MS"/>
              </a:rPr>
              <a:t>,</a:t>
            </a:r>
            <a:r>
              <a:rPr b="0" i="0" lang="en-US" sz="1800" cap="none" strike="noStrike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800">
                <a:uFill>
                  <a:noFill/>
                </a:uFill>
                <a:latin typeface="Trebuchet MS"/>
                <a:ea typeface="Trebuchet MS"/>
                <a:cs typeface="Trebuchet MS"/>
                <a:sym typeface="Trebuchet MS"/>
                <a:hlinkClick r:id="rId8"/>
              </a:rPr>
              <a:t>sasidharturaga@gmail.com</a:t>
            </a:r>
            <a:r>
              <a:rPr b="0" i="0" lang="en-US" sz="1050" cap="none" strike="noStrike">
                <a:highlight>
                  <a:schemeClr val="lt1"/>
                </a:highlight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9"/>
              </a:rPr>
              <a:t> </a:t>
            </a:r>
            <a:endParaRPr b="0" i="0" sz="1800" cap="none" strike="noStrike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6" name="Google Shape;86;p1"/>
          <p:cNvSpPr txBox="1"/>
          <p:nvPr>
            <p:ph type="title"/>
          </p:nvPr>
        </p:nvSpPr>
        <p:spPr>
          <a:xfrm>
            <a:off x="385921" y="591418"/>
            <a:ext cx="9976104" cy="5909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SAMHAR-COVID-19 Hackathon</a:t>
            </a:r>
            <a:endParaRPr/>
          </a:p>
        </p:txBody>
      </p:sp>
      <p:sp>
        <p:nvSpPr>
          <p:cNvPr id="87" name="Google Shape;87;p1"/>
          <p:cNvSpPr txBox="1"/>
          <p:nvPr>
            <p:ph idx="4294967295" type="subTitle"/>
          </p:nvPr>
        </p:nvSpPr>
        <p:spPr>
          <a:xfrm>
            <a:off x="848675" y="1592450"/>
            <a:ext cx="9513300" cy="8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-US" sz="2200">
                <a:latin typeface="Arial"/>
                <a:ea typeface="Arial"/>
                <a:cs typeface="Arial"/>
                <a:sym typeface="Arial"/>
              </a:rPr>
              <a:t>Diagnosing and Staging COVID-19 using AI-based Medical Imaging (CT Scans and X-Rays)</a:t>
            </a:r>
            <a:endParaRPr b="1" sz="22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 txBox="1"/>
          <p:nvPr>
            <p:ph type="title"/>
          </p:nvPr>
        </p:nvSpPr>
        <p:spPr>
          <a:xfrm>
            <a:off x="498348" y="661226"/>
            <a:ext cx="9976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93" name="Google Shape;93;p3"/>
          <p:cNvSpPr txBox="1"/>
          <p:nvPr/>
        </p:nvSpPr>
        <p:spPr>
          <a:xfrm>
            <a:off x="744725" y="2926550"/>
            <a:ext cx="9250500" cy="42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highlight>
                  <a:srgbClr val="FFFFFF"/>
                </a:highlight>
              </a:rPr>
              <a:t>Radiologists have watched the coronavirus disease 2019 (COVID-19) pandemic unfold. Radiology literature suggests a pivotal role for CT/X-RAY as CT/X-Ray findings in COVID-19 patient has pneumonia, and hence medical imaging has a high sensitivity for the diagnosis of COVID-19. The objective of this statement is to figure out the usage of AI in medical imaging modalities for fast and accurate diagnosis of COVID-19</a:t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4" name="Google Shape;94;p3"/>
          <p:cNvSpPr txBox="1"/>
          <p:nvPr>
            <p:ph idx="4294967295" type="subTitle"/>
          </p:nvPr>
        </p:nvSpPr>
        <p:spPr>
          <a:xfrm>
            <a:off x="848675" y="1516250"/>
            <a:ext cx="9513300" cy="8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Diagnosing and Staging COVID-19 using AI-based Medical Imaging (CT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Scans and X-Rays)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fa630705c_0_23"/>
          <p:cNvSpPr txBox="1"/>
          <p:nvPr/>
        </p:nvSpPr>
        <p:spPr>
          <a:xfrm>
            <a:off x="6538375" y="1319225"/>
            <a:ext cx="4242900" cy="41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US" sz="1600">
                <a:solidFill>
                  <a:schemeClr val="dk2"/>
                </a:solidFill>
              </a:rPr>
              <a:t>The diagnosis of COVID-19 is currently performed by a reverse-transcription polymerase chain reaction (RT-PCR) test on blood samples of patients. </a:t>
            </a:r>
            <a:endParaRPr sz="1600">
              <a:solidFill>
                <a:schemeClr val="dk2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2"/>
              </a:solidFill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US" sz="1600">
                <a:solidFill>
                  <a:schemeClr val="dk2"/>
                </a:solidFill>
              </a:rPr>
              <a:t>The gold standard test for COVID-19 makes a progressive increase in the number of tests taken as shown in the image, but the increase rate can be further improved by a faster diagnosis using CT scans/X-Rays.</a:t>
            </a:r>
            <a:endParaRPr sz="16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1" name="Google Shape;101;g5fa630705c_0_23"/>
          <p:cNvSpPr txBox="1"/>
          <p:nvPr>
            <p:ph type="title"/>
          </p:nvPr>
        </p:nvSpPr>
        <p:spPr>
          <a:xfrm>
            <a:off x="464698" y="380251"/>
            <a:ext cx="9976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UNDERSTANDING THE PROBLEM</a:t>
            </a:r>
            <a:endParaRPr/>
          </a:p>
        </p:txBody>
      </p:sp>
      <p:pic>
        <p:nvPicPr>
          <p:cNvPr id="102" name="Google Shape;102;g5fa630705c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726" y="2089150"/>
            <a:ext cx="5745483" cy="3588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5fa630705c_0_23"/>
          <p:cNvSpPr txBox="1"/>
          <p:nvPr/>
        </p:nvSpPr>
        <p:spPr>
          <a:xfrm>
            <a:off x="3182750" y="1629225"/>
            <a:ext cx="7422000" cy="8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4" name="Google Shape;104;g5fa630705c_0_23"/>
          <p:cNvSpPr/>
          <p:nvPr/>
        </p:nvSpPr>
        <p:spPr>
          <a:xfrm>
            <a:off x="1481850" y="1597825"/>
            <a:ext cx="3375900" cy="438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COVID-19 Test Statistics in India</a:t>
            </a:r>
            <a:endParaRPr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3caaeb8c1_0_3"/>
          <p:cNvSpPr txBox="1"/>
          <p:nvPr/>
        </p:nvSpPr>
        <p:spPr>
          <a:xfrm>
            <a:off x="657900" y="1502675"/>
            <a:ext cx="9783000" cy="49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-US" sz="1800">
                <a:solidFill>
                  <a:schemeClr val="dk2"/>
                </a:solidFill>
              </a:rPr>
              <a:t>To deliver faster, cheaper and reliable diagnosis using X-Ray and CT scan images.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-US" sz="1800">
                <a:solidFill>
                  <a:schemeClr val="dk2"/>
                </a:solidFill>
              </a:rPr>
              <a:t>To classify the staging of disease in patients.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1" name="Google Shape;111;g73caaeb8c1_0_3"/>
          <p:cNvSpPr txBox="1"/>
          <p:nvPr>
            <p:ph type="title"/>
          </p:nvPr>
        </p:nvSpPr>
        <p:spPr>
          <a:xfrm>
            <a:off x="498348" y="661226"/>
            <a:ext cx="9976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OBJECTIVE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fa630705c_0_185"/>
          <p:cNvSpPr txBox="1"/>
          <p:nvPr>
            <p:ph type="title"/>
          </p:nvPr>
        </p:nvSpPr>
        <p:spPr>
          <a:xfrm>
            <a:off x="498348" y="280226"/>
            <a:ext cx="9976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PROPOSED SOLUTION</a:t>
            </a:r>
            <a:endParaRPr/>
          </a:p>
        </p:txBody>
      </p:sp>
      <p:sp>
        <p:nvSpPr>
          <p:cNvPr id="118" name="Google Shape;118;g5fa630705c_0_185"/>
          <p:cNvSpPr txBox="1"/>
          <p:nvPr>
            <p:ph idx="4294967295" type="subTitle"/>
          </p:nvPr>
        </p:nvSpPr>
        <p:spPr>
          <a:xfrm>
            <a:off x="731350" y="1207450"/>
            <a:ext cx="9513300" cy="8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Diagnosing and Staging COVID-19 using AI-based Medical Imaging (CT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Scans and X-Rays)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t/>
            </a:r>
            <a:endParaRPr sz="2400"/>
          </a:p>
        </p:txBody>
      </p:sp>
      <p:pic>
        <p:nvPicPr>
          <p:cNvPr id="119" name="Google Shape;119;g5fa630705c_0_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050" y="2737000"/>
            <a:ext cx="2010975" cy="201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5fa630705c_0_185"/>
          <p:cNvSpPr/>
          <p:nvPr/>
        </p:nvSpPr>
        <p:spPr>
          <a:xfrm>
            <a:off x="2177325" y="3562038"/>
            <a:ext cx="1159800" cy="36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5fa630705c_0_185"/>
          <p:cNvSpPr/>
          <p:nvPr/>
        </p:nvSpPr>
        <p:spPr>
          <a:xfrm>
            <a:off x="3401425" y="3339725"/>
            <a:ext cx="2233500" cy="805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Deep Learning Model</a:t>
            </a:r>
            <a:endParaRPr b="1"/>
          </a:p>
        </p:txBody>
      </p:sp>
      <p:sp>
        <p:nvSpPr>
          <p:cNvPr id="122" name="Google Shape;122;g5fa630705c_0_185"/>
          <p:cNvSpPr/>
          <p:nvPr/>
        </p:nvSpPr>
        <p:spPr>
          <a:xfrm>
            <a:off x="5699225" y="3562025"/>
            <a:ext cx="1159800" cy="36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g5fa630705c_0_1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3325" y="2349175"/>
            <a:ext cx="3808975" cy="2722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3caaeb8c1_0_29"/>
          <p:cNvSpPr txBox="1"/>
          <p:nvPr>
            <p:ph type="title"/>
          </p:nvPr>
        </p:nvSpPr>
        <p:spPr>
          <a:xfrm>
            <a:off x="498348" y="127826"/>
            <a:ext cx="9976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PROPOSED SOLUTION</a:t>
            </a:r>
            <a:endParaRPr/>
          </a:p>
        </p:txBody>
      </p:sp>
      <p:sp>
        <p:nvSpPr>
          <p:cNvPr id="130" name="Google Shape;130;g73caaeb8c1_0_29"/>
          <p:cNvSpPr txBox="1"/>
          <p:nvPr>
            <p:ph idx="4294967295" type="subTitle"/>
          </p:nvPr>
        </p:nvSpPr>
        <p:spPr>
          <a:xfrm>
            <a:off x="731350" y="5534675"/>
            <a:ext cx="9513300" cy="8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https://xraycovid19.com/</a:t>
            </a:r>
            <a:endParaRPr b="1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t/>
            </a:r>
            <a:endParaRPr sz="2400"/>
          </a:p>
        </p:txBody>
      </p:sp>
      <p:pic>
        <p:nvPicPr>
          <p:cNvPr descr="Initial phase of tool" id="131" name="Google Shape;131;g73caaeb8c1_0_29" title="Detecting COVID 19 from XRay Images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5150" y="855537"/>
            <a:ext cx="8837100" cy="449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3caaeb8c1_0_19"/>
          <p:cNvSpPr txBox="1"/>
          <p:nvPr/>
        </p:nvSpPr>
        <p:spPr>
          <a:xfrm>
            <a:off x="657900" y="1807475"/>
            <a:ext cx="9783000" cy="49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-US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CT scan and X-Ray image dataset to improve the model performance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US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Stage wise covid-19 annotated dataset to classify.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US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GPU to train the model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US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Mentor for medical reasoning and ML model fabrication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8" name="Google Shape;138;g73caaeb8c1_0_19"/>
          <p:cNvSpPr txBox="1"/>
          <p:nvPr>
            <p:ph type="title"/>
          </p:nvPr>
        </p:nvSpPr>
        <p:spPr>
          <a:xfrm>
            <a:off x="498348" y="585026"/>
            <a:ext cx="9976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REQUIREMENTS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itle &amp; Bullet">
  <a:themeElements>
    <a:clrScheme name="Custom 4">
      <a:dk1>
        <a:srgbClr val="B3B3B3"/>
      </a:dk1>
      <a:lt1>
        <a:srgbClr val="FFFFFF"/>
      </a:lt1>
      <a:dk2>
        <a:srgbClr val="000000"/>
      </a:dk2>
      <a:lt2>
        <a:srgbClr val="76B900"/>
      </a:lt2>
      <a:accent1>
        <a:srgbClr val="008564"/>
      </a:accent1>
      <a:accent2>
        <a:srgbClr val="5D1682"/>
      </a:accent2>
      <a:accent3>
        <a:srgbClr val="0C34BD"/>
      </a:accent3>
      <a:accent4>
        <a:srgbClr val="4A4A4A"/>
      </a:accent4>
      <a:accent5>
        <a:srgbClr val="6E6E6E"/>
      </a:accent5>
      <a:accent6>
        <a:srgbClr val="0071C5"/>
      </a:accent6>
      <a:hlink>
        <a:srgbClr val="76B900"/>
      </a:hlink>
      <a:folHlink>
        <a:srgbClr val="0048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2008-01-24T03:11:41Z</dcterms:created>
  <dc:creator>Jennifer Hohn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0x010100F59E8B2F2D50A34B8956FD0A46C10A97</vt:lpwstr>
  </property>
  <property fmtid="{D5CDD505-2E9C-101B-9397-08002B2CF9AE}" pid="3" name="MSIP_Label_6b558183-044c-4105-8d9c-cea02a2a3d86_Enabled">
    <vt:lpwstr>True</vt:lpwstr>
  </property>
  <property fmtid="{D5CDD505-2E9C-101B-9397-08002B2CF9AE}" pid="4" name="MSIP_Label_6b558183-044c-4105-8d9c-cea02a2a3d86_SiteId">
    <vt:lpwstr>43083d15-7273-40c1-b7db-39efd9ccc17a</vt:lpwstr>
  </property>
  <property fmtid="{D5CDD505-2E9C-101B-9397-08002B2CF9AE}" pid="5" name="MSIP_Label_6b558183-044c-4105-8d9c-cea02a2a3d86_Ref">
    <vt:lpwstr>https://api.informationprotection.azure.com/api/43083d15-7273-40c1-b7db-39efd9ccc17a</vt:lpwstr>
  </property>
  <property fmtid="{D5CDD505-2E9C-101B-9397-08002B2CF9AE}" pid="6" name="MSIP_Label_6b558183-044c-4105-8d9c-cea02a2a3d86_Owner">
    <vt:lpwstr>lspillman@nvidia.com</vt:lpwstr>
  </property>
  <property fmtid="{D5CDD505-2E9C-101B-9397-08002B2CF9AE}" pid="7" name="MSIP_Label_6b558183-044c-4105-8d9c-cea02a2a3d86_SetDate">
    <vt:lpwstr>2018-05-11T15:28:31.9824217-07:00</vt:lpwstr>
  </property>
  <property fmtid="{D5CDD505-2E9C-101B-9397-08002B2CF9AE}" pid="8" name="MSIP_Label_6b558183-044c-4105-8d9c-cea02a2a3d86_Name">
    <vt:lpwstr>Unrestricted</vt:lpwstr>
  </property>
  <property fmtid="{D5CDD505-2E9C-101B-9397-08002B2CF9AE}" pid="9" name="MSIP_Label_6b558183-044c-4105-8d9c-cea02a2a3d86_Application">
    <vt:lpwstr>Microsoft Azure Information Protection</vt:lpwstr>
  </property>
  <property fmtid="{D5CDD505-2E9C-101B-9397-08002B2CF9AE}" pid="10" name="MSIP_Label_6b558183-044c-4105-8d9c-cea02a2a3d86_Extended_MSFT_Method">
    <vt:lpwstr>Automatic</vt:lpwstr>
  </property>
  <property fmtid="{D5CDD505-2E9C-101B-9397-08002B2CF9AE}" pid="11" name="Sensitivity">
    <vt:lpwstr>Unrestricted</vt:lpwstr>
  </property>
</Properties>
</file>